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61" r:id="rId3"/>
    <p:sldId id="262" r:id="rId4"/>
    <p:sldId id="266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ABB5D4"/>
    <a:srgbClr val="00C438"/>
    <a:srgbClr val="E8EAF2"/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82313"/>
  </p:normalViewPr>
  <p:slideViewPr>
    <p:cSldViewPr snapToGrid="0" showGuides="1">
      <p:cViewPr varScale="1">
        <p:scale>
          <a:sx n="100" d="100"/>
          <a:sy n="100" d="100"/>
        </p:scale>
        <p:origin x="1760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zenz Tuetsch" userId="90e4582f999447d8" providerId="LiveId" clId="{01EE1E4A-5C2B-254C-A6FC-30CBEE75D6B7}"/>
    <pc:docChg chg="undo custSel addSld delSld modSld sldOrd">
      <pc:chgData name="Vinzenz Tuetsch" userId="90e4582f999447d8" providerId="LiveId" clId="{01EE1E4A-5C2B-254C-A6FC-30CBEE75D6B7}" dt="2023-04-05T09:29:11.622" v="3214" actId="20577"/>
      <pc:docMkLst>
        <pc:docMk/>
      </pc:docMkLst>
      <pc:sldChg chg="modSp">
        <pc:chgData name="Vinzenz Tuetsch" userId="90e4582f999447d8" providerId="LiveId" clId="{01EE1E4A-5C2B-254C-A6FC-30CBEE75D6B7}" dt="2023-04-03T03:24:53.882" v="3" actId="20577"/>
        <pc:sldMkLst>
          <pc:docMk/>
          <pc:sldMk cId="3536168811" sldId="256"/>
        </pc:sldMkLst>
        <pc:spChg chg="mod">
          <ac:chgData name="Vinzenz Tuetsch" userId="90e4582f999447d8" providerId="LiveId" clId="{01EE1E4A-5C2B-254C-A6FC-30CBEE75D6B7}" dt="2023-04-03T03:24:53.882" v="3" actId="20577"/>
          <ac:spMkLst>
            <pc:docMk/>
            <pc:sldMk cId="3536168811" sldId="256"/>
            <ac:spMk id="3" creationId="{AC1FB292-90C1-439C-8480-EB4116CF2374}"/>
          </ac:spMkLst>
        </pc:spChg>
      </pc:sldChg>
      <pc:sldChg chg="modSp">
        <pc:chgData name="Vinzenz Tuetsch" userId="90e4582f999447d8" providerId="LiveId" clId="{01EE1E4A-5C2B-254C-A6FC-30CBEE75D6B7}" dt="2023-04-03T05:20:16.916" v="1527" actId="20577"/>
        <pc:sldMkLst>
          <pc:docMk/>
          <pc:sldMk cId="3164086109" sldId="261"/>
        </pc:sldMkLst>
        <pc:spChg chg="mod">
          <ac:chgData name="Vinzenz Tuetsch" userId="90e4582f999447d8" providerId="LiveId" clId="{01EE1E4A-5C2B-254C-A6FC-30CBEE75D6B7}" dt="2023-04-03T05:20:16.916" v="1527" actId="20577"/>
          <ac:spMkLst>
            <pc:docMk/>
            <pc:sldMk cId="3164086109" sldId="261"/>
            <ac:spMk id="3" creationId="{94792F61-F3A1-4E2C-B0EE-9742603FD08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11.01.24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11.01.24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
Zweite Ebene
Dritte Ebene
Vierte Ebene
Fünfte Ebene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11.01.24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11.01.24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de-DE" noProof="0"/>
              <a:t>Mastertextformat bearbeiten
Zweite Ebene
Dritte Ebene
Vierte Ebene
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11.01.24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de-DE" noProof="0"/>
              <a:t>Mastertextformat bearbeiten
Zweite Ebene
Dritte Ebene
Vierte Ebene
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11.01.24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de-DE" noProof="0"/>
              <a:t>Mastertextformat bearbeiten
Zweite Ebene
Dritte Ebene
Vierte Ebene
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de-DE" noProof="0"/>
              <a:t>Mastertextformat bearbeiten
Zweite Ebene
Dritte Ebene
Vierte Ebene
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11.01.24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de-DE" noProof="0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11.01.24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de-DE" noProof="0"/>
              <a:t>Tabelle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
Zweite Ebene
Dritte Ebene
Vierte Ebene
Fünfte Ebene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
Zweite Ebene
Dritte Ebene
Vierte Ebene
Fünfte Ebene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
Zweite Ebene
Dritte Ebene
Vierte Ebene
Fünfte Ebene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
Zweite Ebene
Dritte Ebene
Vierte Ebene
Fünfte Ebene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
Zweite Ebene
Dritte Ebene
Vierte Ebene
Fünfte Ebene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de-DE" noProof="0"/>
              <a:t>Mastertextformat bearbeiten
Zweite Ebene
Dritte Ebene
Vierte Ebene
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11.01.24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/>
              <a:t>Mastertextformat bearbeiten
Zweite Ebene
Dritte Ebene
Vierte Ebene
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11.01.24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de-DE" noProof="0"/>
              <a:t>Mastertextformat bearbeiten
Zweite Ebene
Dritte Ebene
Vierte Ebene
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11.01.24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de-DE" noProof="0"/>
              <a:t>Mastertextformat bearbeiten
Zweite Ebene
Dritte Ebene
Vierte Ebene
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11.01.24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11.01.24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D666493-74EB-FD43-A664-CCFCD6FFE11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952" y="260352"/>
            <a:ext cx="1224209" cy="40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Meeting 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Vinzenz </a:t>
            </a:r>
            <a:r>
              <a:rPr lang="de-DE" b="1" dirty="0" err="1"/>
              <a:t>Tütsch</a:t>
            </a:r>
            <a:endParaRPr lang="de-DE" b="1" dirty="0"/>
          </a:p>
          <a:p>
            <a:r>
              <a:rPr lang="de-DE" dirty="0"/>
              <a:t>11.01.2024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Topics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Code &amp; Simulation</a:t>
            </a:r>
          </a:p>
          <a:p>
            <a:r>
              <a:rPr lang="en-GB" dirty="0"/>
              <a:t>Paper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947E-D2DB-4F76-9588-775FC8D85F8C}" type="datetime1">
              <a:rPr lang="de-CH" noProof="0" smtClean="0"/>
              <a:t>11.01.24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B5BE2D-2FC7-1495-F4CB-9219CE0E3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&amp;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3817F6-065F-5F88-CAE2-EDE43C177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Changed implementation (slower parallel implementation)</a:t>
            </a:r>
          </a:p>
          <a:p>
            <a:r>
              <a:rPr lang="en-GB" dirty="0"/>
              <a:t>Completed setup in </a:t>
            </a:r>
            <a:r>
              <a:rPr lang="en-GB" dirty="0" err="1"/>
              <a:t>euler</a:t>
            </a:r>
            <a:r>
              <a:rPr lang="en-GB" dirty="0"/>
              <a:t> (issues with ray)</a:t>
            </a:r>
          </a:p>
          <a:p>
            <a:r>
              <a:rPr lang="en-GB" dirty="0"/>
              <a:t>Simulation (penalty 1: </a:t>
            </a:r>
            <a:r>
              <a:rPr lang="de-CH" dirty="0"/>
              <a:t>324 </a:t>
            </a:r>
            <a:r>
              <a:rPr lang="de-CH" dirty="0" err="1"/>
              <a:t>combinations</a:t>
            </a:r>
            <a:r>
              <a:rPr lang="de-CH" dirty="0"/>
              <a:t>, </a:t>
            </a:r>
            <a:r>
              <a:rPr lang="de-CH" dirty="0" err="1"/>
              <a:t>penalty</a:t>
            </a:r>
            <a:r>
              <a:rPr lang="de-CH" dirty="0"/>
              <a:t> 2: 12 </a:t>
            </a:r>
            <a:r>
              <a:rPr lang="de-CH" dirty="0" err="1"/>
              <a:t>combinations</a:t>
            </a:r>
            <a:r>
              <a:rPr lang="de-CH" dirty="0"/>
              <a:t>)</a:t>
            </a:r>
          </a:p>
          <a:p>
            <a:r>
              <a:rPr lang="de-CH" dirty="0"/>
              <a:t>Find large network</a:t>
            </a:r>
          </a:p>
          <a:p>
            <a:r>
              <a:rPr lang="de-CH" dirty="0"/>
              <a:t>Fixed </a:t>
            </a:r>
            <a:r>
              <a:rPr lang="de-CH"/>
              <a:t>Time Controller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2778AA-957D-5456-BAFC-36BAEDB2B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11.01.24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19474B-1AE7-BBC1-F6B3-AE713DA5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426800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039CA8-0BD5-A3EE-D692-21F3DA00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Network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F7F069-3F53-163B-2908-EE4FD77CB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22E9F9-E417-4C06-0794-197642B84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11.01.24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F4A77B-E50A-8A6F-BBD6-D5E14B291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589F568-F466-EC34-5D33-89D12F5E4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1258018"/>
            <a:ext cx="7914516" cy="468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1B1AD6-AC1A-B6C1-A626-4592C21CA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369" y="1237164"/>
            <a:ext cx="4711368" cy="485571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497998B-06E1-4D37-6772-861A7D83E4CF}"/>
              </a:ext>
            </a:extLst>
          </p:cNvPr>
          <p:cNvSpPr txBox="1"/>
          <p:nvPr/>
        </p:nvSpPr>
        <p:spPr>
          <a:xfrm>
            <a:off x="7239000" y="4864100"/>
            <a:ext cx="15911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No traffic light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E38257-C8EF-19C7-3AE8-42BE0DC6B53E}"/>
              </a:ext>
            </a:extLst>
          </p:cNvPr>
          <p:cNvSpPr txBox="1"/>
          <p:nvPr/>
        </p:nvSpPr>
        <p:spPr>
          <a:xfrm>
            <a:off x="9083003" y="4835799"/>
            <a:ext cx="18133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Additional lanes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4142F23-07B5-464E-6372-DA84480BE26E}"/>
              </a:ext>
            </a:extLst>
          </p:cNvPr>
          <p:cNvSpPr txBox="1"/>
          <p:nvPr/>
        </p:nvSpPr>
        <p:spPr>
          <a:xfrm>
            <a:off x="5048276" y="6229674"/>
            <a:ext cx="20954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Download SUMO?</a:t>
            </a:r>
          </a:p>
        </p:txBody>
      </p:sp>
    </p:spTree>
    <p:extLst>
      <p:ext uri="{BB962C8B-B14F-4D97-AF65-F5344CB8AC3E}">
        <p14:creationId xmlns:p14="http://schemas.microsoft.com/office/powerpoint/2010/main" val="873211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5E1D0D-A15C-E3B9-D414-408F65382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Paper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F38B6E-ACD2-FDEC-4688-48AA3BB4E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Structure of paper so far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Introduction: Literature Review, Contributions and Organization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Literature Review: Theoretically proven algorithm for discrete objective function with binary variables?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Problem Formulation and Preliminaries: Queuing network topology, Max Pressure, Centralized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Lyapunov Drift Plus Penalty: Lyapunov Drift Optimization, Lyapunov Drift Plus Penalty, Stability and Performance </a:t>
            </a:r>
            <a:r>
              <a:rPr lang="en-GB" dirty="0" err="1"/>
              <a:t>Anaylsis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Consensus: ADMM, Greedy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Conclusion </a:t>
            </a:r>
            <a:r>
              <a:rPr lang="en-GB"/>
              <a:t>and Future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46B9E5-8F65-6A63-0CC7-9CFFD637B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11.01.24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DBD32F-D8C0-6237-D5AA-AE5E7B3C8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459083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A867E5-D08B-A1EC-0166-7228B0DA9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Paper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90EA1C-D1C9-1040-122E-8F1F71D7F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Stability: Only consider strongly stable?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7DDE0A-0BBF-4CC1-DD51-FDD24AAF4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11.01.24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8CB07A-7CE4-D7CF-02B6-EA49EEE6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578866-E585-C2A2-4051-9865DD84A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92" y="1109130"/>
            <a:ext cx="5791200" cy="302842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EE179B8-9A59-5FA4-C561-F1378CD78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098" y="4394208"/>
            <a:ext cx="8053567" cy="10889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E302FAA-3BAE-7F71-2ADB-87BADA228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098" y="5655560"/>
            <a:ext cx="10795089" cy="52962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ACD1C7A-EE35-D163-9861-739DAA9EE889}"/>
              </a:ext>
            </a:extLst>
          </p:cNvPr>
          <p:cNvSpPr/>
          <p:nvPr/>
        </p:nvSpPr>
        <p:spPr>
          <a:xfrm>
            <a:off x="7327900" y="4814204"/>
            <a:ext cx="990600" cy="1721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434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76306-EAC0-11AD-B293-497F1A12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Paper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0E739A-1DB1-043B-2088-179023144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Using theory with omega-only policy or just refer to Neely? (</a:t>
            </a:r>
            <a:r>
              <a:rPr lang="en-GB"/>
              <a:t>not just a copy of Neely)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92D385-8E5A-514E-ECBF-258BC04B3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11.01.24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3A0F46-5FF7-BF7A-D320-9ACADBB55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759392174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_Vorlage_Praesentation" id="{4B926070-AF32-7F40-B7F4-387B612D789A}" vid="{D694835D-6A8F-E347-A983-608C17A72CEC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0</TotalTime>
  <Words>166</Words>
  <Application>Microsoft Macintosh PowerPoint</Application>
  <PresentationFormat>Breitbild</PresentationFormat>
  <Paragraphs>40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0" baseType="lpstr">
      <vt:lpstr>Arial</vt:lpstr>
      <vt:lpstr>Symbol</vt:lpstr>
      <vt:lpstr>ETH Zürich</vt:lpstr>
      <vt:lpstr>Meeting 4</vt:lpstr>
      <vt:lpstr>Topics</vt:lpstr>
      <vt:lpstr>Code &amp; Simulation</vt:lpstr>
      <vt:lpstr>Large Network</vt:lpstr>
      <vt:lpstr>Paper</vt:lpstr>
      <vt:lpstr>Paper</vt:lpstr>
      <vt:lpstr>Paper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4</dc:title>
  <dc:creator>Vinzenz Tuetsch</dc:creator>
  <cp:lastModifiedBy>Vinzenz Tuetsch</cp:lastModifiedBy>
  <cp:revision>440</cp:revision>
  <cp:lastPrinted>2023-03-30T10:08:29Z</cp:lastPrinted>
  <dcterms:created xsi:type="dcterms:W3CDTF">2023-03-22T16:52:26Z</dcterms:created>
  <dcterms:modified xsi:type="dcterms:W3CDTF">2024-01-11T10:07:19Z</dcterms:modified>
</cp:coreProperties>
</file>